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4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1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9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94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8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5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9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9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4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11D56-38C0-4EC7-A6BF-5820E7EDE9AD}" type="datetimeFigureOut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2799-2DC4-4CC3-99BC-B7DAFEF96F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1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00594"/>
              </p:ext>
            </p:extLst>
          </p:nvPr>
        </p:nvGraphicFramePr>
        <p:xfrm>
          <a:off x="531863" y="291763"/>
          <a:ext cx="2116743" cy="6183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1820">
                <a:tc gridSpan="2">
                  <a:txBody>
                    <a:bodyPr/>
                    <a:lstStyle/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Name:__________</a:t>
                      </a:r>
                    </a:p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Date</a:t>
                      </a:r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: </a:t>
                      </a:r>
                      <a:r>
                        <a:rPr lang="en-US" sz="1800" baseline="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____</a:t>
                      </a:r>
                      <a:endParaRPr lang="en-US" sz="1800" dirty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Morning Calendar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Daily Task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Lesson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Event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Therapy*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66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KG Strawberry Limeade"/>
                        <a:cs typeface="KG Strawberry Limead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6506"/>
              </p:ext>
            </p:extLst>
          </p:nvPr>
        </p:nvGraphicFramePr>
        <p:xfrm>
          <a:off x="2870251" y="291763"/>
          <a:ext cx="2116743" cy="6183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1820">
                <a:tc gridSpan="2">
                  <a:txBody>
                    <a:bodyPr/>
                    <a:lstStyle/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Name:__________</a:t>
                      </a:r>
                    </a:p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Date:</a:t>
                      </a:r>
                      <a:r>
                        <a:rPr lang="en-US" sz="1800" baseline="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 ____</a:t>
                      </a:r>
                      <a:endParaRPr lang="en-US" sz="1800" dirty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Morning Calendar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Daily Task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Lesson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Event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Therapy*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66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KG Strawberry Limeade"/>
                        <a:cs typeface="KG Strawberry Limead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758229"/>
              </p:ext>
            </p:extLst>
          </p:nvPr>
        </p:nvGraphicFramePr>
        <p:xfrm>
          <a:off x="5208639" y="291763"/>
          <a:ext cx="2116743" cy="6183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1820">
                <a:tc gridSpan="2">
                  <a:txBody>
                    <a:bodyPr/>
                    <a:lstStyle/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Name:__________</a:t>
                      </a:r>
                    </a:p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Date:</a:t>
                      </a:r>
                      <a:r>
                        <a:rPr lang="en-US" sz="1800" baseline="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 ____</a:t>
                      </a:r>
                      <a:endParaRPr lang="en-US" sz="1800" dirty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Morning Calendar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Daily Task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Lesson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Event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Therapy*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66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KG Strawberry Limeade"/>
                        <a:cs typeface="KG Strawberry Limead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12779"/>
              </p:ext>
            </p:extLst>
          </p:nvPr>
        </p:nvGraphicFramePr>
        <p:xfrm>
          <a:off x="7547027" y="291763"/>
          <a:ext cx="2116743" cy="6183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1820">
                <a:tc gridSpan="2">
                  <a:txBody>
                    <a:bodyPr/>
                    <a:lstStyle/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Name:__________</a:t>
                      </a:r>
                    </a:p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Date:</a:t>
                      </a:r>
                      <a:r>
                        <a:rPr lang="en-US" sz="1800" baseline="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 ____</a:t>
                      </a:r>
                      <a:endParaRPr lang="en-US" sz="1800" dirty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Morning Calendar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Daily Task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Lesson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Event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Therapy*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66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KG Strawberry Limeade"/>
                        <a:cs typeface="KG Strawberry Limead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939434"/>
              </p:ext>
            </p:extLst>
          </p:nvPr>
        </p:nvGraphicFramePr>
        <p:xfrm>
          <a:off x="9885415" y="291763"/>
          <a:ext cx="2116743" cy="6183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1820">
                <a:tc gridSpan="2">
                  <a:txBody>
                    <a:bodyPr/>
                    <a:lstStyle/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Name:__________</a:t>
                      </a:r>
                    </a:p>
                    <a:p>
                      <a:endParaRPr lang="en-US" sz="1800" dirty="0" smtClean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Date:</a:t>
                      </a:r>
                      <a:r>
                        <a:rPr lang="en-US" sz="1800" baseline="0" dirty="0" smtClean="0">
                          <a:solidFill>
                            <a:srgbClr val="7F7F7F"/>
                          </a:solidFill>
                          <a:latin typeface="KG Strawberry Limeade"/>
                          <a:cs typeface="KG Strawberry Limeade"/>
                        </a:rPr>
                        <a:t> ____</a:t>
                      </a:r>
                      <a:endParaRPr lang="en-US" sz="1800" dirty="0">
                        <a:solidFill>
                          <a:srgbClr val="7F7F7F"/>
                        </a:solidFill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Morning Calendar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Daily Task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Lesson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Event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Therapy*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29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 </a:t>
                      </a:r>
                      <a:endParaRPr lang="en-US" sz="1200" dirty="0">
                        <a:solidFill>
                          <a:srgbClr val="7F7F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KG Strawberry Limeade"/>
                        <a:cs typeface="KG Strawberry Limeade"/>
                      </a:endParaRPr>
                    </a:p>
                  </a:txBody>
                  <a:tcPr marL="80681" marR="80681" marT="40341" marB="40341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66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7F7F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</a:t>
                      </a:r>
                    </a:p>
                  </a:txBody>
                  <a:tcPr marL="80681" marR="80681" marT="40341" marB="40341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KG Strawberry Limeade"/>
                        <a:cs typeface="KG Strawberry Limead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45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185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KG Strawberry Limeade</vt:lpstr>
      <vt:lpstr>Office Theme</vt:lpstr>
      <vt:lpstr>PowerPoint Presentation</vt:lpstr>
    </vt:vector>
  </TitlesOfParts>
  <Company>Camden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L. Allen</dc:creator>
  <cp:lastModifiedBy>Julie L. Allen</cp:lastModifiedBy>
  <cp:revision>2</cp:revision>
  <dcterms:created xsi:type="dcterms:W3CDTF">2020-07-23T00:27:37Z</dcterms:created>
  <dcterms:modified xsi:type="dcterms:W3CDTF">2020-07-30T01:17:23Z</dcterms:modified>
</cp:coreProperties>
</file>